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7" r:id="rId3"/>
    <p:sldId id="264" r:id="rId4"/>
    <p:sldId id="265" r:id="rId5"/>
    <p:sldId id="258" r:id="rId6"/>
    <p:sldId id="259" r:id="rId7"/>
    <p:sldId id="266" r:id="rId8"/>
    <p:sldId id="267" r:id="rId9"/>
    <p:sldId id="260" r:id="rId10"/>
    <p:sldId id="261" r:id="rId11"/>
    <p:sldId id="262" r:id="rId12"/>
    <p:sldId id="263" r:id="rId13"/>
  </p:sldIdLst>
  <p:sldSz cx="9144000" cy="6858000" type="screen4x3"/>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5" d="100"/>
          <a:sy n="115" d="100"/>
        </p:scale>
        <p:origin x="-1512"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685800" y="4572000"/>
            <a:ext cx="6461760" cy="1066800"/>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Slide Number Placeholder 5"/>
          <p:cNvSpPr>
            <a:spLocks noGrp="1"/>
          </p:cNvSpPr>
          <p:nvPr>
            <p:ph type="sldNum" sz="quarter" idx="10"/>
          </p:nvPr>
        </p:nvSpPr>
        <p:spPr>
          <a:ln/>
        </p:spPr>
        <p:txBody>
          <a:bodyPr/>
          <a:lstStyle>
            <a:lvl1pPr>
              <a:defRPr/>
            </a:lvl1pPr>
          </a:lstStyle>
          <a:p>
            <a:pPr>
              <a:defRPr/>
            </a:pPr>
            <a:fld id="{058CBE63-37C0-44AD-A8CB-A433EAD2581C}" type="slidenum">
              <a:rPr lang="it-IT"/>
              <a:pPr>
                <a:defRPr/>
              </a:pPr>
              <a:t>‹N›</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Date Placeholder 3"/>
          <p:cNvSpPr>
            <a:spLocks noGrp="1"/>
          </p:cNvSpPr>
          <p:nvPr>
            <p:ph type="dt" sz="half" idx="12"/>
          </p:nvPr>
        </p:nvSpPr>
        <p:spPr/>
        <p:txBody>
          <a:bodyPr/>
          <a:lstStyle>
            <a:lvl1pPr>
              <a:defRPr/>
            </a:lvl1pPr>
          </a:lstStyle>
          <a:p>
            <a:pPr>
              <a:defRPr/>
            </a:pPr>
            <a:fld id="{F6C877BC-FEFC-4380-80CD-89D35261BBCB}" type="datetimeFigureOut">
              <a:rPr lang="it-IT"/>
              <a:pPr>
                <a:defRPr/>
              </a:pPr>
              <a:t>12/02/2016</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20E05DEE-581C-49CD-BC8E-EA17E8464081}" type="slidenum">
              <a:rPr lang="it-IT"/>
              <a:pPr>
                <a:defRPr/>
              </a:pPr>
              <a:t>‹N›</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Date Placeholder 3"/>
          <p:cNvSpPr>
            <a:spLocks noGrp="1"/>
          </p:cNvSpPr>
          <p:nvPr>
            <p:ph type="dt" sz="half" idx="12"/>
          </p:nvPr>
        </p:nvSpPr>
        <p:spPr/>
        <p:txBody>
          <a:bodyPr/>
          <a:lstStyle>
            <a:lvl1pPr>
              <a:defRPr/>
            </a:lvl1pPr>
          </a:lstStyle>
          <a:p>
            <a:pPr>
              <a:defRPr/>
            </a:pPr>
            <a:fld id="{D2F9C200-7FC1-4153-8D87-D1EBEF82EB9B}" type="datetimeFigureOut">
              <a:rPr lang="it-IT"/>
              <a:pPr>
                <a:defRPr/>
              </a:pPr>
              <a:t>12/02/2016</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77966180-1DA8-42F7-9AF8-40BC08FAC45B}" type="slidenum">
              <a:rPr lang="it-IT"/>
              <a:pPr>
                <a:defRPr/>
              </a:pPr>
              <a:t>‹N›</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Date Placeholder 3"/>
          <p:cNvSpPr>
            <a:spLocks noGrp="1"/>
          </p:cNvSpPr>
          <p:nvPr>
            <p:ph type="dt" sz="half" idx="12"/>
          </p:nvPr>
        </p:nvSpPr>
        <p:spPr/>
        <p:txBody>
          <a:bodyPr/>
          <a:lstStyle>
            <a:lvl1pPr>
              <a:defRPr/>
            </a:lvl1pPr>
          </a:lstStyle>
          <a:p>
            <a:pPr>
              <a:defRPr/>
            </a:pPr>
            <a:fld id="{6D7A22FD-B530-45E3-ADDF-E034FE38797A}" type="datetimeFigureOut">
              <a:rPr lang="it-IT"/>
              <a:pPr>
                <a:defRPr/>
              </a:pPr>
              <a:t>12/02/2016</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Slide Number Placeholder 5"/>
          <p:cNvSpPr>
            <a:spLocks noGrp="1"/>
          </p:cNvSpPr>
          <p:nvPr>
            <p:ph type="sldNum" sz="quarter" idx="10"/>
          </p:nvPr>
        </p:nvSpPr>
        <p:spPr>
          <a:ln/>
        </p:spPr>
        <p:txBody>
          <a:bodyPr/>
          <a:lstStyle>
            <a:lvl1pPr>
              <a:defRPr/>
            </a:lvl1pPr>
          </a:lstStyle>
          <a:p>
            <a:pPr>
              <a:defRPr/>
            </a:pPr>
            <a:fld id="{E9D65677-D8CD-45FA-A9FB-EF1F0983A44A}" type="slidenum">
              <a:rPr lang="it-IT"/>
              <a:pPr>
                <a:defRPr/>
              </a:pPr>
              <a:t>‹N›</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Date Placeholder 3"/>
          <p:cNvSpPr>
            <a:spLocks noGrp="1"/>
          </p:cNvSpPr>
          <p:nvPr>
            <p:ph type="dt" sz="half" idx="12"/>
          </p:nvPr>
        </p:nvSpPr>
        <p:spPr/>
        <p:txBody>
          <a:bodyPr/>
          <a:lstStyle>
            <a:lvl1pPr>
              <a:defRPr/>
            </a:lvl1pPr>
          </a:lstStyle>
          <a:p>
            <a:pPr>
              <a:defRPr/>
            </a:pPr>
            <a:fld id="{83A13256-7086-4342-B113-C6363721D59D}" type="datetimeFigureOut">
              <a:rPr lang="it-IT"/>
              <a:pPr>
                <a:defRPr/>
              </a:pPr>
              <a:t>12/02/2016</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Slide Number Placeholder 5"/>
          <p:cNvSpPr>
            <a:spLocks noGrp="1"/>
          </p:cNvSpPr>
          <p:nvPr>
            <p:ph type="sldNum" sz="quarter" idx="10"/>
          </p:nvPr>
        </p:nvSpPr>
        <p:spPr>
          <a:ln/>
        </p:spPr>
        <p:txBody>
          <a:bodyPr/>
          <a:lstStyle>
            <a:lvl1pPr>
              <a:defRPr/>
            </a:lvl1pPr>
          </a:lstStyle>
          <a:p>
            <a:pPr>
              <a:defRPr/>
            </a:pPr>
            <a:fld id="{172A1E01-824E-451D-885C-6A0707DD8077}" type="slidenum">
              <a:rPr lang="it-IT"/>
              <a:pPr>
                <a:defRPr/>
              </a:pPr>
              <a:t>‹N›</a:t>
            </a:fld>
            <a:endParaRPr lang="it-IT"/>
          </a:p>
        </p:txBody>
      </p:sp>
      <p:sp>
        <p:nvSpPr>
          <p:cNvPr id="5" name="Footer Placeholder 4"/>
          <p:cNvSpPr>
            <a:spLocks noGrp="1"/>
          </p:cNvSpPr>
          <p:nvPr>
            <p:ph type="ftr" sz="quarter" idx="11"/>
          </p:nvPr>
        </p:nvSpPr>
        <p:spPr/>
        <p:txBody>
          <a:bodyPr/>
          <a:lstStyle>
            <a:lvl1pPr>
              <a:defRPr/>
            </a:lvl1pPr>
          </a:lstStyle>
          <a:p>
            <a:pPr>
              <a:defRPr/>
            </a:pPr>
            <a:endParaRPr lang="it-IT"/>
          </a:p>
        </p:txBody>
      </p:sp>
      <p:sp>
        <p:nvSpPr>
          <p:cNvPr id="6" name="Date Placeholder 3"/>
          <p:cNvSpPr>
            <a:spLocks noGrp="1"/>
          </p:cNvSpPr>
          <p:nvPr>
            <p:ph type="dt" sz="half" idx="12"/>
          </p:nvPr>
        </p:nvSpPr>
        <p:spPr/>
        <p:txBody>
          <a:bodyPr/>
          <a:lstStyle>
            <a:lvl1pPr>
              <a:defRPr/>
            </a:lvl1pPr>
          </a:lstStyle>
          <a:p>
            <a:pPr>
              <a:defRPr/>
            </a:pPr>
            <a:fld id="{390F54D8-7C7C-4FD2-8E53-C12174CD794D}" type="datetimeFigureOut">
              <a:rPr lang="it-IT"/>
              <a:pPr>
                <a:defRPr/>
              </a:pPr>
              <a:t>12/02/2016</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Slide Number Placeholder 5"/>
          <p:cNvSpPr>
            <a:spLocks noGrp="1"/>
          </p:cNvSpPr>
          <p:nvPr>
            <p:ph type="sldNum" sz="quarter" idx="10"/>
          </p:nvPr>
        </p:nvSpPr>
        <p:spPr>
          <a:ln/>
        </p:spPr>
        <p:txBody>
          <a:bodyPr/>
          <a:lstStyle>
            <a:lvl1pPr>
              <a:defRPr/>
            </a:lvl1pPr>
          </a:lstStyle>
          <a:p>
            <a:pPr>
              <a:defRPr/>
            </a:pPr>
            <a:fld id="{99A2FD62-5F46-4415-8692-2855DBB4B2B3}" type="slidenum">
              <a:rPr lang="it-IT"/>
              <a:pPr>
                <a:defRPr/>
              </a:pPr>
              <a:t>‹N›</a:t>
            </a:fld>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Date Placeholder 3"/>
          <p:cNvSpPr>
            <a:spLocks noGrp="1"/>
          </p:cNvSpPr>
          <p:nvPr>
            <p:ph type="dt" sz="half" idx="12"/>
          </p:nvPr>
        </p:nvSpPr>
        <p:spPr/>
        <p:txBody>
          <a:bodyPr/>
          <a:lstStyle>
            <a:lvl1pPr>
              <a:defRPr/>
            </a:lvl1pPr>
          </a:lstStyle>
          <a:p>
            <a:pPr>
              <a:defRPr/>
            </a:pPr>
            <a:fld id="{6061D73E-47D0-4909-A993-453AD869050D}" type="datetimeFigureOut">
              <a:rPr lang="it-IT"/>
              <a:pPr>
                <a:defRPr/>
              </a:pPr>
              <a:t>12/02/2016</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lo stile del titolo</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Slide Number Placeholder 5"/>
          <p:cNvSpPr>
            <a:spLocks noGrp="1"/>
          </p:cNvSpPr>
          <p:nvPr>
            <p:ph type="sldNum" sz="quarter" idx="10"/>
          </p:nvPr>
        </p:nvSpPr>
        <p:spPr>
          <a:ln/>
        </p:spPr>
        <p:txBody>
          <a:bodyPr/>
          <a:lstStyle>
            <a:lvl1pPr>
              <a:defRPr/>
            </a:lvl1pPr>
          </a:lstStyle>
          <a:p>
            <a:pPr>
              <a:defRPr/>
            </a:pPr>
            <a:fld id="{43934B91-73ED-4A4E-8D58-2DC2B7E76D67}" type="slidenum">
              <a:rPr lang="it-IT"/>
              <a:pPr>
                <a:defRPr/>
              </a:pPr>
              <a:t>‹N›</a:t>
            </a:fld>
            <a:endParaRPr lang="it-IT"/>
          </a:p>
        </p:txBody>
      </p:sp>
      <p:sp>
        <p:nvSpPr>
          <p:cNvPr id="8" name="Footer Placeholder 4"/>
          <p:cNvSpPr>
            <a:spLocks noGrp="1"/>
          </p:cNvSpPr>
          <p:nvPr>
            <p:ph type="ftr" sz="quarter" idx="11"/>
          </p:nvPr>
        </p:nvSpPr>
        <p:spPr/>
        <p:txBody>
          <a:bodyPr/>
          <a:lstStyle>
            <a:lvl1pPr>
              <a:defRPr/>
            </a:lvl1pPr>
          </a:lstStyle>
          <a:p>
            <a:pPr>
              <a:defRPr/>
            </a:pPr>
            <a:endParaRPr lang="it-IT"/>
          </a:p>
        </p:txBody>
      </p:sp>
      <p:sp>
        <p:nvSpPr>
          <p:cNvPr id="9" name="Date Placeholder 3"/>
          <p:cNvSpPr>
            <a:spLocks noGrp="1"/>
          </p:cNvSpPr>
          <p:nvPr>
            <p:ph type="dt" sz="half" idx="12"/>
          </p:nvPr>
        </p:nvSpPr>
        <p:spPr/>
        <p:txBody>
          <a:bodyPr/>
          <a:lstStyle>
            <a:lvl1pPr>
              <a:defRPr/>
            </a:lvl1pPr>
          </a:lstStyle>
          <a:p>
            <a:pPr>
              <a:defRPr/>
            </a:pPr>
            <a:fld id="{E10DF07B-352B-4190-8940-E2A698639158}" type="datetimeFigureOut">
              <a:rPr lang="it-IT"/>
              <a:pPr>
                <a:defRPr/>
              </a:pPr>
              <a:t>12/02/2016</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a:p>
        </p:txBody>
      </p:sp>
      <p:sp>
        <p:nvSpPr>
          <p:cNvPr id="3" name="Slide Number Placeholder 5"/>
          <p:cNvSpPr>
            <a:spLocks noGrp="1"/>
          </p:cNvSpPr>
          <p:nvPr>
            <p:ph type="sldNum" sz="quarter" idx="10"/>
          </p:nvPr>
        </p:nvSpPr>
        <p:spPr>
          <a:ln/>
        </p:spPr>
        <p:txBody>
          <a:bodyPr/>
          <a:lstStyle>
            <a:lvl1pPr>
              <a:defRPr/>
            </a:lvl1pPr>
          </a:lstStyle>
          <a:p>
            <a:pPr>
              <a:defRPr/>
            </a:pPr>
            <a:fld id="{6778A5A1-72FC-4063-8C9E-5D7B6FC3427E}" type="slidenum">
              <a:rPr lang="it-IT"/>
              <a:pPr>
                <a:defRPr/>
              </a:pPr>
              <a:t>‹N›</a:t>
            </a:fld>
            <a:endParaRPr lang="it-IT"/>
          </a:p>
        </p:txBody>
      </p:sp>
      <p:sp>
        <p:nvSpPr>
          <p:cNvPr id="4" name="Footer Placeholder 4"/>
          <p:cNvSpPr>
            <a:spLocks noGrp="1"/>
          </p:cNvSpPr>
          <p:nvPr>
            <p:ph type="ftr" sz="quarter" idx="11"/>
          </p:nvPr>
        </p:nvSpPr>
        <p:spPr/>
        <p:txBody>
          <a:bodyPr/>
          <a:lstStyle>
            <a:lvl1pPr>
              <a:defRPr/>
            </a:lvl1pPr>
          </a:lstStyle>
          <a:p>
            <a:pPr>
              <a:defRPr/>
            </a:pPr>
            <a:endParaRPr lang="it-IT"/>
          </a:p>
        </p:txBody>
      </p:sp>
      <p:sp>
        <p:nvSpPr>
          <p:cNvPr id="5" name="Date Placeholder 3"/>
          <p:cNvSpPr>
            <a:spLocks noGrp="1"/>
          </p:cNvSpPr>
          <p:nvPr>
            <p:ph type="dt" sz="half" idx="12"/>
          </p:nvPr>
        </p:nvSpPr>
        <p:spPr/>
        <p:txBody>
          <a:bodyPr/>
          <a:lstStyle>
            <a:lvl1pPr>
              <a:defRPr/>
            </a:lvl1pPr>
          </a:lstStyle>
          <a:p>
            <a:pPr>
              <a:defRPr/>
            </a:pPr>
            <a:fld id="{5A40FA1F-3D5D-4FC8-A764-F605468EA0B8}" type="datetimeFigureOut">
              <a:rPr lang="it-IT"/>
              <a:pPr>
                <a:defRPr/>
              </a:pPr>
              <a:t>12/02/2016</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a:ln/>
        </p:spPr>
        <p:txBody>
          <a:bodyPr/>
          <a:lstStyle>
            <a:lvl1pPr>
              <a:defRPr/>
            </a:lvl1pPr>
          </a:lstStyle>
          <a:p>
            <a:pPr>
              <a:defRPr/>
            </a:pPr>
            <a:fld id="{4571CC6C-51CD-4A0C-9BEF-25CB2C9DC9BE}" type="slidenum">
              <a:rPr lang="it-IT"/>
              <a:pPr>
                <a:defRPr/>
              </a:pPr>
              <a:t>‹N›</a:t>
            </a:fld>
            <a:endParaRPr lang="it-IT"/>
          </a:p>
        </p:txBody>
      </p:sp>
      <p:sp>
        <p:nvSpPr>
          <p:cNvPr id="3" name="Footer Placeholder 4"/>
          <p:cNvSpPr>
            <a:spLocks noGrp="1"/>
          </p:cNvSpPr>
          <p:nvPr>
            <p:ph type="ftr" sz="quarter" idx="11"/>
          </p:nvPr>
        </p:nvSpPr>
        <p:spPr/>
        <p:txBody>
          <a:bodyPr/>
          <a:lstStyle>
            <a:lvl1pPr>
              <a:defRPr/>
            </a:lvl1pPr>
          </a:lstStyle>
          <a:p>
            <a:pPr>
              <a:defRPr/>
            </a:pPr>
            <a:endParaRPr lang="it-IT"/>
          </a:p>
        </p:txBody>
      </p:sp>
      <p:sp>
        <p:nvSpPr>
          <p:cNvPr id="4" name="Date Placeholder 3"/>
          <p:cNvSpPr>
            <a:spLocks noGrp="1"/>
          </p:cNvSpPr>
          <p:nvPr>
            <p:ph type="dt" sz="half" idx="12"/>
          </p:nvPr>
        </p:nvSpPr>
        <p:spPr/>
        <p:txBody>
          <a:bodyPr/>
          <a:lstStyle>
            <a:lvl1pPr>
              <a:defRPr/>
            </a:lvl1pPr>
          </a:lstStyle>
          <a:p>
            <a:pPr>
              <a:defRPr/>
            </a:pPr>
            <a:fld id="{667C47E9-6F6D-45DB-98A9-B5A5BC5846F5}" type="datetimeFigureOut">
              <a:rPr lang="it-IT"/>
              <a:pPr>
                <a:defRPr/>
              </a:pPr>
              <a:t>12/02/2016</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lo stile del titolo</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5" name="Slide Number Placeholder 5"/>
          <p:cNvSpPr>
            <a:spLocks noGrp="1"/>
          </p:cNvSpPr>
          <p:nvPr>
            <p:ph type="sldNum" sz="quarter" idx="14"/>
          </p:nvPr>
        </p:nvSpPr>
        <p:spPr>
          <a:ln/>
        </p:spPr>
        <p:txBody>
          <a:bodyPr/>
          <a:lstStyle>
            <a:lvl1pPr>
              <a:defRPr/>
            </a:lvl1pPr>
          </a:lstStyle>
          <a:p>
            <a:pPr>
              <a:defRPr/>
            </a:pPr>
            <a:fld id="{13AFD177-3A99-4FD0-B924-30AE1C8959E5}" type="slidenum">
              <a:rPr lang="it-IT"/>
              <a:pPr>
                <a:defRPr/>
              </a:pPr>
              <a:t>‹N›</a:t>
            </a:fld>
            <a:endParaRPr lang="it-IT"/>
          </a:p>
        </p:txBody>
      </p:sp>
      <p:sp>
        <p:nvSpPr>
          <p:cNvPr id="6" name="Footer Placeholder 4"/>
          <p:cNvSpPr>
            <a:spLocks noGrp="1"/>
          </p:cNvSpPr>
          <p:nvPr>
            <p:ph type="ftr" sz="quarter" idx="15"/>
          </p:nvPr>
        </p:nvSpPr>
        <p:spPr/>
        <p:txBody>
          <a:bodyPr/>
          <a:lstStyle>
            <a:lvl1pPr>
              <a:defRPr/>
            </a:lvl1pPr>
          </a:lstStyle>
          <a:p>
            <a:pPr>
              <a:defRPr/>
            </a:pPr>
            <a:endParaRPr lang="it-IT"/>
          </a:p>
        </p:txBody>
      </p:sp>
      <p:sp>
        <p:nvSpPr>
          <p:cNvPr id="7" name="Date Placeholder 3"/>
          <p:cNvSpPr>
            <a:spLocks noGrp="1"/>
          </p:cNvSpPr>
          <p:nvPr>
            <p:ph type="dt" sz="half" idx="16"/>
          </p:nvPr>
        </p:nvSpPr>
        <p:spPr/>
        <p:txBody>
          <a:bodyPr/>
          <a:lstStyle>
            <a:lvl1pPr>
              <a:defRPr/>
            </a:lvl1pPr>
          </a:lstStyle>
          <a:p>
            <a:pPr>
              <a:defRPr/>
            </a:pPr>
            <a:fld id="{20C0C86D-5690-487E-A7CE-B3145BBA2BCF}" type="datetimeFigureOut">
              <a:rPr lang="it-IT"/>
              <a:pPr>
                <a:defRPr/>
              </a:pPr>
              <a:t>12/02/2016</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lo stile del titolo</a:t>
            </a:r>
            <a:endParaRPr lang="en-US" dirty="0"/>
          </a:p>
        </p:txBody>
      </p:sp>
      <p:sp>
        <p:nvSpPr>
          <p:cNvPr id="3" name="Picture Placeholder 2"/>
          <p:cNvSpPr>
            <a:spLocks noGrp="1"/>
          </p:cNvSpPr>
          <p:nvPr>
            <p:ph type="pic" idx="1"/>
          </p:nvPr>
        </p:nvSpPr>
        <p:spPr>
          <a:xfrm>
            <a:off x="0" y="0"/>
            <a:ext cx="84582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it-IT" noProof="0" smtClean="0"/>
              <a:t>Fare clic sull'icona per inserire un'immagine</a:t>
            </a:r>
            <a:endParaRPr lang="en-US" noProof="0"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Slide Number Placeholder 5"/>
          <p:cNvSpPr>
            <a:spLocks noGrp="1"/>
          </p:cNvSpPr>
          <p:nvPr>
            <p:ph type="sldNum" sz="quarter" idx="10"/>
          </p:nvPr>
        </p:nvSpPr>
        <p:spPr>
          <a:ln/>
        </p:spPr>
        <p:txBody>
          <a:bodyPr/>
          <a:lstStyle>
            <a:lvl1pPr>
              <a:defRPr/>
            </a:lvl1pPr>
          </a:lstStyle>
          <a:p>
            <a:pPr>
              <a:defRPr/>
            </a:pPr>
            <a:fld id="{D602F9B8-56A8-420E-9C32-3AF3C7CD8444}" type="slidenum">
              <a:rPr lang="it-IT"/>
              <a:pPr>
                <a:defRPr/>
              </a:pPr>
              <a:t>‹N›</a:t>
            </a:fld>
            <a:endParaRPr lang="it-IT"/>
          </a:p>
        </p:txBody>
      </p:sp>
      <p:sp>
        <p:nvSpPr>
          <p:cNvPr id="6" name="Footer Placeholder 4"/>
          <p:cNvSpPr>
            <a:spLocks noGrp="1"/>
          </p:cNvSpPr>
          <p:nvPr>
            <p:ph type="ftr" sz="quarter" idx="11"/>
          </p:nvPr>
        </p:nvSpPr>
        <p:spPr/>
        <p:txBody>
          <a:bodyPr/>
          <a:lstStyle>
            <a:lvl1pPr>
              <a:defRPr/>
            </a:lvl1pPr>
          </a:lstStyle>
          <a:p>
            <a:pPr>
              <a:defRPr/>
            </a:pPr>
            <a:endParaRPr lang="it-IT"/>
          </a:p>
        </p:txBody>
      </p:sp>
      <p:sp>
        <p:nvSpPr>
          <p:cNvPr id="7" name="Date Placeholder 3"/>
          <p:cNvSpPr>
            <a:spLocks noGrp="1"/>
          </p:cNvSpPr>
          <p:nvPr>
            <p:ph type="dt" sz="half" idx="12"/>
          </p:nvPr>
        </p:nvSpPr>
        <p:spPr/>
        <p:txBody>
          <a:bodyPr/>
          <a:lstStyle>
            <a:lvl1pPr>
              <a:defRPr/>
            </a:lvl1pPr>
          </a:lstStyle>
          <a:p>
            <a:pPr>
              <a:defRPr/>
            </a:pPr>
            <a:fld id="{32ADDDDC-EF70-4967-A459-DD42D72C695E}" type="datetimeFigureOut">
              <a:rPr lang="it-IT"/>
              <a:pPr>
                <a:defRPr/>
              </a:pPr>
              <a:t>12/02/2016</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lo stile del titolo</a:t>
            </a:r>
            <a:endParaRPr lang="en-US" dirty="0"/>
          </a:p>
        </p:txBody>
      </p:sp>
      <p:sp>
        <p:nvSpPr>
          <p:cNvPr id="1027" name="Text Placeholder 2"/>
          <p:cNvSpPr>
            <a:spLocks noGrp="1"/>
          </p:cNvSpPr>
          <p:nvPr>
            <p:ph type="body" idx="1"/>
          </p:nvPr>
        </p:nvSpPr>
        <p:spPr bwMode="auto">
          <a:xfrm>
            <a:off x="457200" y="1600200"/>
            <a:ext cx="762000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Slide Number Placeholder 5"/>
          <p:cNvSpPr>
            <a:spLocks noGrp="1"/>
          </p:cNvSpPr>
          <p:nvPr>
            <p:ph type="sldNum" sz="quarter" idx="4"/>
          </p:nvPr>
        </p:nvSpPr>
        <p:spPr>
          <a:xfrm>
            <a:off x="8531225" y="5648325"/>
            <a:ext cx="549275" cy="396875"/>
          </a:xfrm>
          <a:prstGeom prst="bracketPair">
            <a:avLst>
              <a:gd name="adj" fmla="val 17949"/>
            </a:avLst>
          </a:prstGeom>
          <a:ln w="19050">
            <a:solidFill>
              <a:srgbClr val="FFFFFF"/>
            </a:solidFill>
          </a:ln>
        </p:spPr>
        <p:txBody>
          <a:bodyPr vert="horz" lIns="0" tIns="0" rIns="0" bIns="0" rtlCol="0" anchor="ctr"/>
          <a:lstStyle>
            <a:lvl1pPr algn="ctr" fontAlgn="auto">
              <a:spcBef>
                <a:spcPts val="0"/>
              </a:spcBef>
              <a:spcAft>
                <a:spcPts val="0"/>
              </a:spcAft>
              <a:defRPr sz="1800">
                <a:solidFill>
                  <a:srgbClr val="FFFFFF"/>
                </a:solidFill>
                <a:latin typeface="+mn-lt"/>
                <a:cs typeface="+mn-cs"/>
              </a:defRPr>
            </a:lvl1pPr>
          </a:lstStyle>
          <a:p>
            <a:pPr>
              <a:defRPr/>
            </a:pPr>
            <a:fld id="{5A67E3B5-4CF0-4712-95DE-AB596844647F}" type="slidenum">
              <a:rPr lang="it-IT"/>
              <a:pPr>
                <a:defRPr/>
              </a:pPr>
              <a:t>‹N›</a:t>
            </a:fld>
            <a:endParaRPr lang="it-IT"/>
          </a:p>
        </p:txBody>
      </p:sp>
      <p:sp>
        <p:nvSpPr>
          <p:cNvPr id="5" name="Footer Placeholder 4"/>
          <p:cNvSpPr>
            <a:spLocks noGrp="1"/>
          </p:cNvSpPr>
          <p:nvPr>
            <p:ph type="ftr" sz="quarter" idx="3"/>
          </p:nvPr>
        </p:nvSpPr>
        <p:spPr>
          <a:xfrm rot="16200000">
            <a:off x="7587456" y="4048919"/>
            <a:ext cx="2366963" cy="365125"/>
          </a:xfrm>
          <a:prstGeom prst="rect">
            <a:avLst/>
          </a:prstGeom>
        </p:spPr>
        <p:txBody>
          <a:bodyPr vert="horz" lIns="91440" tIns="45720" rIns="91440" bIns="45720" rtlCol="0" anchor="ctr"/>
          <a:lstStyle>
            <a:lvl1pPr algn="r" fontAlgn="auto">
              <a:spcBef>
                <a:spcPts val="0"/>
              </a:spcBef>
              <a:spcAft>
                <a:spcPts val="0"/>
              </a:spcAft>
              <a:defRPr sz="1200">
                <a:solidFill>
                  <a:schemeClr val="bg2"/>
                </a:solidFill>
                <a:latin typeface="+mn-lt"/>
                <a:cs typeface="+mn-cs"/>
              </a:defRPr>
            </a:lvl1pPr>
          </a:lstStyle>
          <a:p>
            <a:pPr>
              <a:defRPr/>
            </a:pPr>
            <a:endParaRPr lang="it-IT"/>
          </a:p>
        </p:txBody>
      </p:sp>
      <p:sp>
        <p:nvSpPr>
          <p:cNvPr id="4" name="Date Placeholder 3"/>
          <p:cNvSpPr>
            <a:spLocks noGrp="1"/>
          </p:cNvSpPr>
          <p:nvPr>
            <p:ph type="dt" sz="half" idx="2"/>
          </p:nvPr>
        </p:nvSpPr>
        <p:spPr>
          <a:xfrm rot="16200000">
            <a:off x="7551738" y="1646237"/>
            <a:ext cx="2438400" cy="365125"/>
          </a:xfrm>
          <a:prstGeom prst="rect">
            <a:avLst/>
          </a:prstGeom>
        </p:spPr>
        <p:txBody>
          <a:bodyPr vert="horz" lIns="91440" tIns="45720" rIns="91440" bIns="45720" rtlCol="0" anchor="ctr"/>
          <a:lstStyle>
            <a:lvl1pPr algn="l" fontAlgn="auto">
              <a:spcBef>
                <a:spcPts val="0"/>
              </a:spcBef>
              <a:spcAft>
                <a:spcPts val="0"/>
              </a:spcAft>
              <a:defRPr sz="1200">
                <a:solidFill>
                  <a:schemeClr val="bg2"/>
                </a:solidFill>
                <a:latin typeface="+mn-lt"/>
                <a:cs typeface="+mn-cs"/>
              </a:defRPr>
            </a:lvl1pPr>
          </a:lstStyle>
          <a:p>
            <a:pPr>
              <a:defRPr/>
            </a:pPr>
            <a:fld id="{D7C87FC6-1935-4A1C-AE01-56C55D6EBC91}" type="datetimeFigureOut">
              <a:rPr lang="it-IT"/>
              <a:pPr>
                <a:defRPr/>
              </a:pPr>
              <a:t>12/02/2016</a:t>
            </a:fld>
            <a:endParaRPr lang="it-IT"/>
          </a:p>
        </p:txBody>
      </p:sp>
    </p:spTree>
  </p:cSld>
  <p:clrMap bg1="lt1" tx1="dk1" bg2="lt2" tx2="dk2" accent1="accent1" accent2="accent2" accent3="accent3" accent4="accent4" accent5="accent5" accent6="accent6" hlink="hlink" folHlink="folHlink"/>
  <p:sldLayoutIdLst>
    <p:sldLayoutId id="2147483839" r:id="rId1"/>
    <p:sldLayoutId id="2147483838" r:id="rId2"/>
    <p:sldLayoutId id="2147483837" r:id="rId3"/>
    <p:sldLayoutId id="2147483836" r:id="rId4"/>
    <p:sldLayoutId id="2147483835" r:id="rId5"/>
    <p:sldLayoutId id="2147483834" r:id="rId6"/>
    <p:sldLayoutId id="2147483833" r:id="rId7"/>
    <p:sldLayoutId id="2147483832" r:id="rId8"/>
    <p:sldLayoutId id="2147483831" r:id="rId9"/>
    <p:sldLayoutId id="2147483830" r:id="rId10"/>
    <p:sldLayoutId id="2147483829" r:id="rId11"/>
  </p:sldLayoutIdLst>
  <p:txStyles>
    <p:titleStyle>
      <a:lvl1pPr algn="l" rtl="0" eaLnBrk="0" fontAlgn="base" hangingPunct="0">
        <a:spcBef>
          <a:spcPct val="0"/>
        </a:spcBef>
        <a:spcAft>
          <a:spcPct val="0"/>
        </a:spcAft>
        <a:defRPr sz="4600" kern="1200" spc="-100">
          <a:solidFill>
            <a:schemeClr val="tx2"/>
          </a:solidFill>
          <a:latin typeface="+mj-lt"/>
          <a:ea typeface="+mj-ea"/>
          <a:cs typeface="+mj-cs"/>
        </a:defRPr>
      </a:lvl1pPr>
      <a:lvl2pPr algn="l" rtl="0" eaLnBrk="0" fontAlgn="base" hangingPunct="0">
        <a:spcBef>
          <a:spcPct val="0"/>
        </a:spcBef>
        <a:spcAft>
          <a:spcPct val="0"/>
        </a:spcAft>
        <a:defRPr sz="4600">
          <a:solidFill>
            <a:schemeClr val="tx2"/>
          </a:solidFill>
          <a:latin typeface="Cambria" pitchFamily="18" charset="0"/>
        </a:defRPr>
      </a:lvl2pPr>
      <a:lvl3pPr algn="l" rtl="0" eaLnBrk="0" fontAlgn="base" hangingPunct="0">
        <a:spcBef>
          <a:spcPct val="0"/>
        </a:spcBef>
        <a:spcAft>
          <a:spcPct val="0"/>
        </a:spcAft>
        <a:defRPr sz="4600">
          <a:solidFill>
            <a:schemeClr val="tx2"/>
          </a:solidFill>
          <a:latin typeface="Cambria" pitchFamily="18" charset="0"/>
        </a:defRPr>
      </a:lvl3pPr>
      <a:lvl4pPr algn="l" rtl="0" eaLnBrk="0" fontAlgn="base" hangingPunct="0">
        <a:spcBef>
          <a:spcPct val="0"/>
        </a:spcBef>
        <a:spcAft>
          <a:spcPct val="0"/>
        </a:spcAft>
        <a:defRPr sz="4600">
          <a:solidFill>
            <a:schemeClr val="tx2"/>
          </a:solidFill>
          <a:latin typeface="Cambria" pitchFamily="18" charset="0"/>
        </a:defRPr>
      </a:lvl4pPr>
      <a:lvl5pPr algn="l" rtl="0" eaLnBrk="0" fontAlgn="base" hangingPunct="0">
        <a:spcBef>
          <a:spcPct val="0"/>
        </a:spcBef>
        <a:spcAft>
          <a:spcPct val="0"/>
        </a:spcAft>
        <a:defRPr sz="4600">
          <a:solidFill>
            <a:schemeClr val="tx2"/>
          </a:solidFill>
          <a:latin typeface="Cambria" pitchFamily="18" charset="0"/>
        </a:defRPr>
      </a:lvl5pPr>
      <a:lvl6pPr marL="457200" algn="l" rtl="0" fontAlgn="base">
        <a:spcBef>
          <a:spcPct val="0"/>
        </a:spcBef>
        <a:spcAft>
          <a:spcPct val="0"/>
        </a:spcAft>
        <a:defRPr sz="4600">
          <a:solidFill>
            <a:schemeClr val="tx2"/>
          </a:solidFill>
          <a:latin typeface="Cambria" pitchFamily="18" charset="0"/>
        </a:defRPr>
      </a:lvl6pPr>
      <a:lvl7pPr marL="914400" algn="l" rtl="0" fontAlgn="base">
        <a:spcBef>
          <a:spcPct val="0"/>
        </a:spcBef>
        <a:spcAft>
          <a:spcPct val="0"/>
        </a:spcAft>
        <a:defRPr sz="4600">
          <a:solidFill>
            <a:schemeClr val="tx2"/>
          </a:solidFill>
          <a:latin typeface="Cambria" pitchFamily="18" charset="0"/>
        </a:defRPr>
      </a:lvl7pPr>
      <a:lvl8pPr marL="1371600" algn="l" rtl="0" fontAlgn="base">
        <a:spcBef>
          <a:spcPct val="0"/>
        </a:spcBef>
        <a:spcAft>
          <a:spcPct val="0"/>
        </a:spcAft>
        <a:defRPr sz="4600">
          <a:solidFill>
            <a:schemeClr val="tx2"/>
          </a:solidFill>
          <a:latin typeface="Cambria" pitchFamily="18" charset="0"/>
        </a:defRPr>
      </a:lvl8pPr>
      <a:lvl9pPr marL="1828800" algn="l" rtl="0" fontAlgn="base">
        <a:spcBef>
          <a:spcPct val="0"/>
        </a:spcBef>
        <a:spcAft>
          <a:spcPct val="0"/>
        </a:spcAft>
        <a:defRPr sz="4600">
          <a:solidFill>
            <a:schemeClr val="tx2"/>
          </a:solidFill>
          <a:latin typeface="Cambria" pitchFamily="18" charset="0"/>
        </a:defRPr>
      </a:lvl9pPr>
    </p:titleStyle>
    <p:bodyStyle>
      <a:lvl1pPr marL="342900" indent="-228600" algn="l" rtl="0" eaLnBrk="0" fontAlgn="base" hangingPunct="0">
        <a:spcBef>
          <a:spcPct val="20000"/>
        </a:spcBef>
        <a:spcAft>
          <a:spcPct val="0"/>
        </a:spcAft>
        <a:buClr>
          <a:schemeClr val="accent1"/>
        </a:buClr>
        <a:buFont typeface="Arial" charset="0"/>
        <a:buChar char="•"/>
        <a:defRPr sz="2200" kern="1200">
          <a:solidFill>
            <a:schemeClr val="tx1"/>
          </a:solidFill>
          <a:latin typeface="+mn-lt"/>
          <a:ea typeface="+mn-ea"/>
          <a:cs typeface="+mn-cs"/>
        </a:defRPr>
      </a:lvl1pPr>
      <a:lvl2pPr marL="639763" indent="-228600" algn="l" rtl="0" eaLnBrk="0" fontAlgn="base" hangingPunct="0">
        <a:spcBef>
          <a:spcPct val="20000"/>
        </a:spcBef>
        <a:spcAft>
          <a:spcPct val="0"/>
        </a:spcAft>
        <a:buClr>
          <a:schemeClr val="accent2"/>
        </a:buClr>
        <a:buFont typeface="Arial" charset="0"/>
        <a:buChar char="•"/>
        <a:defRPr sz="2000" kern="1200">
          <a:solidFill>
            <a:schemeClr val="tx1"/>
          </a:solidFill>
          <a:latin typeface="+mn-lt"/>
          <a:ea typeface="+mn-ea"/>
          <a:cs typeface="+mn-cs"/>
        </a:defRPr>
      </a:lvl2pPr>
      <a:lvl3pPr marL="1004888" indent="-228600" algn="l" rtl="0" eaLnBrk="0" fontAlgn="base" hangingPunct="0">
        <a:spcBef>
          <a:spcPct val="20000"/>
        </a:spcBef>
        <a:spcAft>
          <a:spcPct val="0"/>
        </a:spcAft>
        <a:buClr>
          <a:srgbClr val="D2CB6C"/>
        </a:buClr>
        <a:buFont typeface="Arial" charset="0"/>
        <a:buChar char="•"/>
        <a:defRPr kern="1200">
          <a:solidFill>
            <a:schemeClr val="tx1"/>
          </a:solidFill>
          <a:latin typeface="+mn-lt"/>
          <a:ea typeface="+mn-ea"/>
          <a:cs typeface="+mn-cs"/>
        </a:defRPr>
      </a:lvl3pPr>
      <a:lvl4pPr marL="1279525" indent="-228600" algn="l" rtl="0" eaLnBrk="0" fontAlgn="base" hangingPunct="0">
        <a:spcBef>
          <a:spcPct val="20000"/>
        </a:spcBef>
        <a:spcAft>
          <a:spcPct val="0"/>
        </a:spcAft>
        <a:buClr>
          <a:srgbClr val="95A39D"/>
        </a:buClr>
        <a:buFont typeface="Arial" charset="0"/>
        <a:buChar char="•"/>
        <a:defRPr sz="1600" kern="1200">
          <a:solidFill>
            <a:schemeClr val="tx1"/>
          </a:solidFill>
          <a:latin typeface="+mn-lt"/>
          <a:ea typeface="+mn-ea"/>
          <a:cs typeface="+mn-cs"/>
        </a:defRPr>
      </a:lvl4pPr>
      <a:lvl5pPr marL="1554163" indent="-228600" algn="l" rtl="0" eaLnBrk="0" fontAlgn="base" hangingPunct="0">
        <a:spcBef>
          <a:spcPct val="20000"/>
        </a:spcBef>
        <a:spcAft>
          <a:spcPct val="0"/>
        </a:spcAft>
        <a:buClr>
          <a:srgbClr val="C89F5D"/>
        </a:buClr>
        <a:buFont typeface="Arial" charset="0"/>
        <a:buChar char="•"/>
        <a:defRPr sz="1400" kern="120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4213" y="1916113"/>
            <a:ext cx="7543800" cy="2593975"/>
          </a:xfrm>
        </p:spPr>
        <p:txBody>
          <a:bodyPr/>
          <a:lstStyle/>
          <a:p>
            <a:pPr eaLnBrk="1" fontAlgn="auto" hangingPunct="1">
              <a:spcAft>
                <a:spcPts val="0"/>
              </a:spcAft>
              <a:defRPr/>
            </a:pPr>
            <a:r>
              <a:rPr lang="it-IT" dirty="0" smtClean="0"/>
              <a:t>Separazione e divorzio</a:t>
            </a:r>
            <a:endParaRPr lang="it-IT" dirty="0"/>
          </a:p>
        </p:txBody>
      </p:sp>
      <p:sp>
        <p:nvSpPr>
          <p:cNvPr id="3" name="Sottotitolo 2"/>
          <p:cNvSpPr>
            <a:spLocks noGrp="1"/>
          </p:cNvSpPr>
          <p:nvPr>
            <p:ph type="subTitle" idx="1"/>
          </p:nvPr>
        </p:nvSpPr>
        <p:spPr>
          <a:xfrm>
            <a:off x="684213" y="4581525"/>
            <a:ext cx="6461125" cy="1066800"/>
          </a:xfrm>
        </p:spPr>
        <p:txBody>
          <a:bodyPr rtlCol="0"/>
          <a:lstStyle/>
          <a:p>
            <a:pPr eaLnBrk="1" fontAlgn="auto" hangingPunct="1">
              <a:spcAft>
                <a:spcPts val="0"/>
              </a:spcAft>
              <a:buFont typeface="Arial" pitchFamily="34" charset="0"/>
              <a:buNone/>
              <a:defRPr/>
            </a:pPr>
            <a:r>
              <a:rPr lang="it-IT" dirty="0" smtClean="0"/>
              <a:t>Ufficiale dello Stato Civile</a:t>
            </a:r>
          </a:p>
          <a:p>
            <a:pPr eaLnBrk="1" fontAlgn="auto" hangingPunct="1">
              <a:spcAft>
                <a:spcPts val="0"/>
              </a:spcAft>
              <a:buFont typeface="Arial" pitchFamily="34" charset="0"/>
              <a:buNone/>
              <a:defRPr/>
            </a:pPr>
            <a:r>
              <a:rPr lang="it-IT" dirty="0"/>
              <a:t>art. 12 della Legge n. 162/2014</a:t>
            </a:r>
          </a:p>
        </p:txBody>
      </p:sp>
      <p:sp>
        <p:nvSpPr>
          <p:cNvPr id="13315" name="Rectangle 2"/>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it-IT">
              <a:latin typeface="Calibri" pitchFamily="34" charset="0"/>
            </a:endParaRPr>
          </a:p>
        </p:txBody>
      </p:sp>
      <p:pic>
        <p:nvPicPr>
          <p:cNvPr id="13316" name="Picture 20" descr="CANONICA_STEMMA"/>
          <p:cNvPicPr>
            <a:picLocks noChangeAspect="1" noChangeArrowheads="1"/>
          </p:cNvPicPr>
          <p:nvPr/>
        </p:nvPicPr>
        <p:blipFill>
          <a:blip r:embed="rId2"/>
          <a:srcRect/>
          <a:stretch>
            <a:fillRect/>
          </a:stretch>
        </p:blipFill>
        <p:spPr bwMode="auto">
          <a:xfrm>
            <a:off x="755650" y="620713"/>
            <a:ext cx="1457325" cy="1643062"/>
          </a:xfrm>
          <a:prstGeom prst="rect">
            <a:avLst/>
          </a:prstGeom>
          <a:noFill/>
          <a:ln w="9525">
            <a:noFill/>
            <a:miter lim="800000"/>
            <a:headEnd/>
            <a:tailEnd/>
          </a:ln>
        </p:spPr>
      </p:pic>
      <p:sp>
        <p:nvSpPr>
          <p:cNvPr id="13317" name="Text Box 21"/>
          <p:cNvSpPr txBox="1">
            <a:spLocks noChangeArrowheads="1"/>
          </p:cNvSpPr>
          <p:nvPr/>
        </p:nvSpPr>
        <p:spPr bwMode="auto">
          <a:xfrm>
            <a:off x="2640013" y="835025"/>
            <a:ext cx="4371975" cy="822325"/>
          </a:xfrm>
          <a:prstGeom prst="rect">
            <a:avLst/>
          </a:prstGeom>
          <a:noFill/>
          <a:ln w="9525">
            <a:noFill/>
            <a:miter lim="800000"/>
            <a:headEnd/>
            <a:tailEnd/>
          </a:ln>
        </p:spPr>
        <p:txBody>
          <a:bodyPr wrap="none">
            <a:spAutoFit/>
          </a:bodyPr>
          <a:lstStyle/>
          <a:p>
            <a:pPr algn="ctr"/>
            <a:r>
              <a:rPr lang="it-IT" sz="2400">
                <a:latin typeface="Cambria" pitchFamily="18" charset="0"/>
              </a:rPr>
              <a:t>COMUNE DI CANONICA D’ADDA</a:t>
            </a:r>
          </a:p>
          <a:p>
            <a:pPr algn="ctr"/>
            <a:r>
              <a:rPr lang="it-IT" sz="2400">
                <a:latin typeface="Cambria" pitchFamily="18" charset="0"/>
              </a:rPr>
              <a:t>Provincia di Bergamo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Costi e modalità di pagamento</a:t>
            </a:r>
            <a:r>
              <a:rPr lang="it-IT" dirty="0"/>
              <a:t/>
            </a:r>
            <a:br>
              <a:rPr lang="it-IT" dirty="0"/>
            </a:br>
            <a:endParaRPr lang="it-IT" dirty="0"/>
          </a:p>
        </p:txBody>
      </p:sp>
      <p:sp>
        <p:nvSpPr>
          <p:cNvPr id="22530" name="Segnaposto contenuto 2"/>
          <p:cNvSpPr>
            <a:spLocks noGrp="1"/>
          </p:cNvSpPr>
          <p:nvPr>
            <p:ph idx="1"/>
          </p:nvPr>
        </p:nvSpPr>
        <p:spPr/>
        <p:txBody>
          <a:bodyPr/>
          <a:lstStyle/>
          <a:p>
            <a:pPr algn="just" eaLnBrk="1" hangingPunct="1"/>
            <a:r>
              <a:rPr lang="it-IT" smtClean="0"/>
              <a:t>Il procedimento davanti all'ufficiale di stato civile prevede un costo massimo di Euro 16,00 di diritti (deliberazione di Giunta Comunale n. 79 del 5.8.2015, oltre le marche da bollo previste per Legge) salvo il ricorso facoltativo ad un avvocato, da versare all'atto della firma dell'accordo davanti all'ufficiale di stato civile.</a:t>
            </a:r>
          </a:p>
          <a:p>
            <a:pPr eaLnBrk="1" hangingPunct="1"/>
            <a:endParaRPr lang="it-IT"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Tempi e iter della pratica</a:t>
            </a:r>
            <a:r>
              <a:rPr lang="it-IT" dirty="0"/>
              <a:t/>
            </a:r>
            <a:br>
              <a:rPr lang="it-IT" dirty="0"/>
            </a:br>
            <a:endParaRPr lang="it-IT" dirty="0"/>
          </a:p>
        </p:txBody>
      </p:sp>
      <p:sp>
        <p:nvSpPr>
          <p:cNvPr id="3" name="Segnaposto contenuto 2"/>
          <p:cNvSpPr>
            <a:spLocks noGrp="1"/>
          </p:cNvSpPr>
          <p:nvPr>
            <p:ph idx="1"/>
          </p:nvPr>
        </p:nvSpPr>
        <p:spPr/>
        <p:txBody>
          <a:bodyPr rtlCol="0">
            <a:normAutofit/>
          </a:bodyPr>
          <a:lstStyle/>
          <a:p>
            <a:pPr eaLnBrk="1" fontAlgn="auto" hangingPunct="1">
              <a:spcAft>
                <a:spcPts val="0"/>
              </a:spcAft>
              <a:buFont typeface="Arial" pitchFamily="34" charset="0"/>
              <a:buChar char="•"/>
              <a:defRPr/>
            </a:pPr>
            <a:r>
              <a:rPr lang="it-IT" dirty="0"/>
              <a:t>L'accordo è immediatamente efficace nel caso in cui i coniugi intendano modificare le condizioni di separazione o divorzio già fissate. </a:t>
            </a:r>
            <a:endParaRPr lang="it-IT" dirty="0" smtClean="0"/>
          </a:p>
          <a:p>
            <a:pPr marL="114300" indent="0" eaLnBrk="1" fontAlgn="auto" hangingPunct="1">
              <a:spcAft>
                <a:spcPts val="0"/>
              </a:spcAft>
              <a:buFont typeface="Arial" pitchFamily="34" charset="0"/>
              <a:buNone/>
              <a:defRPr/>
            </a:pPr>
            <a:endParaRPr lang="it-IT" dirty="0" smtClean="0"/>
          </a:p>
          <a:p>
            <a:pPr eaLnBrk="1" fontAlgn="auto" hangingPunct="1">
              <a:spcAft>
                <a:spcPts val="0"/>
              </a:spcAft>
              <a:buFont typeface="Arial" pitchFamily="34" charset="0"/>
              <a:buChar char="•"/>
              <a:defRPr/>
            </a:pPr>
            <a:r>
              <a:rPr lang="it-IT" dirty="0"/>
              <a:t>Nei casi di separazione e divorzio, l’efficacia si avrà con la conferma, dopo un minimo di 30 giorni dalla firma, </a:t>
            </a:r>
            <a:r>
              <a:rPr lang="it-IT" dirty="0" smtClean="0"/>
              <a:t>dell’accordo.</a:t>
            </a:r>
            <a:r>
              <a:rPr lang="it-IT" dirty="0"/>
              <a:t/>
            </a:r>
            <a:br>
              <a:rPr lang="it-IT" dirty="0"/>
            </a:br>
            <a:r>
              <a:rPr lang="it-IT" dirty="0"/>
              <a:t/>
            </a:r>
            <a:br>
              <a:rPr lang="it-IT" dirty="0"/>
            </a:br>
            <a:endParaRPr lang="it-IT" dirty="0"/>
          </a:p>
          <a:p>
            <a:pPr marL="114300" indent="0" eaLnBrk="1" fontAlgn="auto" hangingPunct="1">
              <a:spcAft>
                <a:spcPts val="0"/>
              </a:spcAft>
              <a:buFont typeface="Arial" pitchFamily="34" charset="0"/>
              <a:buNone/>
              <a:defRPr/>
            </a:pPr>
            <a:endParaRPr lang="it-IT"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Riferimenti</a:t>
            </a:r>
            <a:r>
              <a:rPr lang="it-IT" dirty="0"/>
              <a:t/>
            </a:r>
            <a:br>
              <a:rPr lang="it-IT" dirty="0"/>
            </a:br>
            <a:endParaRPr lang="it-IT" dirty="0"/>
          </a:p>
        </p:txBody>
      </p:sp>
      <p:sp>
        <p:nvSpPr>
          <p:cNvPr id="24578" name="Segnaposto contenuto 2"/>
          <p:cNvSpPr>
            <a:spLocks noGrp="1"/>
          </p:cNvSpPr>
          <p:nvPr>
            <p:ph idx="1"/>
          </p:nvPr>
        </p:nvSpPr>
        <p:spPr>
          <a:xfrm>
            <a:off x="468313" y="1628775"/>
            <a:ext cx="7620000" cy="4800600"/>
          </a:xfrm>
        </p:spPr>
        <p:txBody>
          <a:bodyPr/>
          <a:lstStyle/>
          <a:p>
            <a:pPr eaLnBrk="1" hangingPunct="1"/>
            <a:r>
              <a:rPr lang="it-IT" smtClean="0"/>
              <a:t>Bramati Tiziana </a:t>
            </a:r>
          </a:p>
          <a:p>
            <a:pPr lvl="3" eaLnBrk="1" hangingPunct="1"/>
            <a:r>
              <a:rPr lang="it-IT" b="1" smtClean="0"/>
              <a:t>Tel. diretto: 02/9094016, interno 1</a:t>
            </a:r>
            <a:br>
              <a:rPr lang="it-IT" b="1" smtClean="0"/>
            </a:br>
            <a:r>
              <a:rPr lang="it-IT" b="1" smtClean="0"/>
              <a:t>Fax: 02/9095023</a:t>
            </a:r>
            <a:br>
              <a:rPr lang="it-IT" b="1" smtClean="0"/>
            </a:br>
            <a:r>
              <a:rPr lang="it-IT" b="1" smtClean="0"/>
              <a:t>E-mail: anagrafe@comune.canonicadadda.bg.it</a:t>
            </a:r>
          </a:p>
          <a:p>
            <a:pPr lvl="3" eaLnBrk="1" hangingPunct="1">
              <a:buFont typeface="Arial" charset="0"/>
              <a:buNone/>
            </a:pPr>
            <a:endParaRPr lang="it-IT" b="1" smtClean="0"/>
          </a:p>
          <a:p>
            <a:pPr eaLnBrk="1" hangingPunct="1"/>
            <a:r>
              <a:rPr lang="it-IT" smtClean="0"/>
              <a:t>Mapelli Enrica </a:t>
            </a:r>
          </a:p>
          <a:p>
            <a:pPr lvl="3" eaLnBrk="1" hangingPunct="1"/>
            <a:r>
              <a:rPr lang="it-IT" b="1" smtClean="0"/>
              <a:t>Tel. diretto: 02/9094016, interno 1 </a:t>
            </a:r>
          </a:p>
          <a:p>
            <a:pPr lvl="3" eaLnBrk="1" hangingPunct="1"/>
            <a:r>
              <a:rPr lang="it-IT" b="1" smtClean="0"/>
              <a:t>Fax: 02/9095023</a:t>
            </a:r>
          </a:p>
          <a:p>
            <a:pPr lvl="3" eaLnBrk="1" hangingPunct="1"/>
            <a:r>
              <a:rPr lang="it-IT" b="1" smtClean="0"/>
              <a:t>E-mail: anagrafe@comune.canonicadadda.bg.it</a:t>
            </a:r>
          </a:p>
          <a:p>
            <a:pPr eaLnBrk="1" hangingPunct="1"/>
            <a:endParaRPr lang="it-IT"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Che cos'è</a:t>
            </a:r>
            <a:r>
              <a:rPr lang="it-IT" dirty="0"/>
              <a:t/>
            </a:r>
            <a:br>
              <a:rPr lang="it-IT" dirty="0"/>
            </a:br>
            <a:endParaRPr lang="it-IT" dirty="0"/>
          </a:p>
        </p:txBody>
      </p:sp>
      <p:sp>
        <p:nvSpPr>
          <p:cNvPr id="3" name="Segnaposto contenuto 2"/>
          <p:cNvSpPr>
            <a:spLocks noGrp="1"/>
          </p:cNvSpPr>
          <p:nvPr>
            <p:ph idx="1"/>
          </p:nvPr>
        </p:nvSpPr>
        <p:spPr/>
        <p:txBody>
          <a:bodyPr rtlCol="0">
            <a:normAutofit lnSpcReduction="10000"/>
          </a:bodyPr>
          <a:lstStyle/>
          <a:p>
            <a:pPr marL="114300" indent="0" eaLnBrk="1" fontAlgn="auto" hangingPunct="1">
              <a:spcAft>
                <a:spcPts val="0"/>
              </a:spcAft>
              <a:buFont typeface="Arial" pitchFamily="34" charset="0"/>
              <a:buNone/>
              <a:defRPr/>
            </a:pPr>
            <a:r>
              <a:rPr lang="it-IT" dirty="0"/>
              <a:t>A tutte le coppie che sono d'accordo </a:t>
            </a:r>
            <a:r>
              <a:rPr lang="it-IT" dirty="0" smtClean="0"/>
              <a:t>per </a:t>
            </a:r>
          </a:p>
          <a:p>
            <a:pPr eaLnBrk="1" fontAlgn="auto" hangingPunct="1">
              <a:spcAft>
                <a:spcPts val="0"/>
              </a:spcAft>
              <a:buFont typeface="Arial" pitchFamily="34" charset="0"/>
              <a:buChar char="•"/>
              <a:defRPr/>
            </a:pPr>
            <a:r>
              <a:rPr lang="it-IT" b="1" dirty="0" smtClean="0"/>
              <a:t>separarsi</a:t>
            </a:r>
            <a:r>
              <a:rPr lang="it-IT" dirty="0" smtClean="0"/>
              <a:t> </a:t>
            </a:r>
          </a:p>
          <a:p>
            <a:pPr eaLnBrk="1" fontAlgn="auto" hangingPunct="1">
              <a:spcAft>
                <a:spcPts val="0"/>
              </a:spcAft>
              <a:buFont typeface="Arial" pitchFamily="34" charset="0"/>
              <a:buChar char="•"/>
              <a:defRPr/>
            </a:pPr>
            <a:r>
              <a:rPr lang="it-IT" b="1" dirty="0" smtClean="0"/>
              <a:t>divorziare  </a:t>
            </a:r>
          </a:p>
          <a:p>
            <a:pPr eaLnBrk="1" fontAlgn="auto" hangingPunct="1">
              <a:spcAft>
                <a:spcPts val="0"/>
              </a:spcAft>
              <a:buFont typeface="Arial" pitchFamily="34" charset="0"/>
              <a:buChar char="•"/>
              <a:defRPr/>
            </a:pPr>
            <a:r>
              <a:rPr lang="it-IT" b="1" dirty="0" smtClean="0"/>
              <a:t>modificare </a:t>
            </a:r>
            <a:r>
              <a:rPr lang="it-IT" b="1" dirty="0"/>
              <a:t>le precedenti condizioni di separazioni o </a:t>
            </a:r>
            <a:r>
              <a:rPr lang="it-IT" b="1" dirty="0" smtClean="0"/>
              <a:t>divorzi</a:t>
            </a:r>
          </a:p>
          <a:p>
            <a:pPr marL="114300" indent="0" eaLnBrk="1" fontAlgn="auto" hangingPunct="1">
              <a:spcAft>
                <a:spcPts val="0"/>
              </a:spcAft>
              <a:buFont typeface="Arial" pitchFamily="34" charset="0"/>
              <a:buNone/>
              <a:defRPr/>
            </a:pPr>
            <a:endParaRPr lang="it-IT" dirty="0"/>
          </a:p>
          <a:p>
            <a:pPr marL="114300" indent="0" eaLnBrk="1" fontAlgn="auto" hangingPunct="1">
              <a:spcAft>
                <a:spcPts val="0"/>
              </a:spcAft>
              <a:buFont typeface="Arial" pitchFamily="34" charset="0"/>
              <a:buNone/>
              <a:defRPr/>
            </a:pPr>
            <a:r>
              <a:rPr lang="it-IT" dirty="0" smtClean="0"/>
              <a:t>l’art</a:t>
            </a:r>
            <a:r>
              <a:rPr lang="it-IT" dirty="0"/>
              <a:t>. 12 del Decreto legge 132/2014 convertito in Legge 162/2014 offre un'alternativa rapida ed economica che consente di addivenire allo scioglimento, alla cessazione degli effetti civili del matrimonio o alla modifica delle condizioni di separazione o di divorzio, davanti  al Sindaco, quale Ufficiale di Stato civile, o suo delegato.</a:t>
            </a:r>
            <a:br>
              <a:rPr lang="it-IT" dirty="0"/>
            </a:br>
            <a:r>
              <a:rPr lang="it-IT" dirty="0"/>
              <a:t/>
            </a:r>
            <a:br>
              <a:rPr lang="it-IT" dirty="0"/>
            </a:br>
            <a:r>
              <a:rPr lang="it-IT" b="1" dirty="0"/>
              <a:t/>
            </a:r>
            <a:br>
              <a:rPr lang="it-IT" b="1" dirty="0"/>
            </a:br>
            <a:endParaRPr lang="it-IT"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fontAlgn="auto" hangingPunct="1">
              <a:spcAft>
                <a:spcPts val="0"/>
              </a:spcAft>
              <a:defRPr/>
            </a:pPr>
            <a:r>
              <a:rPr lang="it-IT" sz="4100" b="1" dirty="0"/>
              <a:t>Attivare la procedura</a:t>
            </a:r>
          </a:p>
        </p:txBody>
      </p:sp>
      <p:sp>
        <p:nvSpPr>
          <p:cNvPr id="15362" name="Segnaposto contenuto 2"/>
          <p:cNvSpPr>
            <a:spLocks noGrp="1"/>
          </p:cNvSpPr>
          <p:nvPr>
            <p:ph idx="1"/>
          </p:nvPr>
        </p:nvSpPr>
        <p:spPr/>
        <p:txBody>
          <a:bodyPr/>
          <a:lstStyle/>
          <a:p>
            <a:pPr algn="just" eaLnBrk="1" hangingPunct="1"/>
            <a:r>
              <a:rPr lang="it-IT" smtClean="0"/>
              <a:t>Per attivare la procedura occorre presentare una </a:t>
            </a:r>
            <a:r>
              <a:rPr lang="it-IT" b="1" smtClean="0"/>
              <a:t>richiesta congiunta all’Ufficiale dello Stato Civile </a:t>
            </a:r>
            <a:r>
              <a:rPr lang="it-IT" smtClean="0"/>
              <a:t>del Comune di residenza di uno dei coniugi, o del Comune presso cui è iscritto o trascritto l'atto di matrimonio, con l'assistenza facoltativa di un avvocato, volta al raggiungimento di un accordo consensuale di:</a:t>
            </a:r>
          </a:p>
          <a:p>
            <a:pPr eaLnBrk="1" hangingPunct="1"/>
            <a:r>
              <a:rPr lang="it-IT" smtClean="0"/>
              <a:t>a) </a:t>
            </a:r>
            <a:r>
              <a:rPr lang="it-IT" b="1" smtClean="0"/>
              <a:t>Separazione personale</a:t>
            </a:r>
          </a:p>
          <a:p>
            <a:pPr eaLnBrk="1" hangingPunct="1"/>
            <a:r>
              <a:rPr lang="it-IT" smtClean="0"/>
              <a:t>b) </a:t>
            </a:r>
            <a:r>
              <a:rPr lang="it-IT" b="1" smtClean="0"/>
              <a:t>Scioglimento o cessazione degli effetti civili del matrimonio</a:t>
            </a:r>
          </a:p>
          <a:p>
            <a:pPr eaLnBrk="1" hangingPunct="1"/>
            <a:r>
              <a:rPr lang="it-IT" smtClean="0"/>
              <a:t>c) </a:t>
            </a:r>
            <a:r>
              <a:rPr lang="it-IT" b="1" smtClean="0"/>
              <a:t>Di modifica delle condizioni di separazione o divorzio</a:t>
            </a:r>
            <a:br>
              <a:rPr lang="it-IT" b="1" smtClean="0"/>
            </a:br>
            <a:endParaRPr lang="it-IT"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fontAlgn="auto" hangingPunct="1">
              <a:spcAft>
                <a:spcPts val="0"/>
              </a:spcAft>
              <a:defRPr/>
            </a:pPr>
            <a:r>
              <a:rPr lang="it-IT" sz="4100" b="1" dirty="0"/>
              <a:t>Precisazioni sul divorzio</a:t>
            </a:r>
          </a:p>
        </p:txBody>
      </p:sp>
      <p:sp>
        <p:nvSpPr>
          <p:cNvPr id="16386" name="Segnaposto contenuto 2"/>
          <p:cNvSpPr>
            <a:spLocks noGrp="1"/>
          </p:cNvSpPr>
          <p:nvPr>
            <p:ph idx="1"/>
          </p:nvPr>
        </p:nvSpPr>
        <p:spPr/>
        <p:txBody>
          <a:bodyPr/>
          <a:lstStyle/>
          <a:p>
            <a:pPr algn="just" eaLnBrk="1" hangingPunct="1"/>
            <a:r>
              <a:rPr lang="it-IT" b="1" smtClean="0"/>
              <a:t>Si precisa che, ai fini del divorzio</a:t>
            </a:r>
            <a:r>
              <a:rPr lang="it-IT" smtClean="0"/>
              <a:t>, occorre che sia stata pronunciata la separazione giudiziaria dei coniugi, oppure la separazione consensuale e dette separazioni si siano protratte ininterrottamente per almeno 12 mesi dall’avvenuta comparizione dei coniugi davanti al Presidente del Tribunale nella procedura di separazione personale e da 6 mesi nel caso di separazione consensuale, anche quando il giudizio contenzioso si sia trasformato in consensuale o dalla data certificata nel caso di negoziazione assistita da avvocati (art. 6), o dalla data dell'accordo concluso davanti l'ufficiale di stato civile (art. 12).</a:t>
            </a:r>
          </a:p>
          <a:p>
            <a:pPr algn="just" eaLnBrk="1" hangingPunct="1"/>
            <a:r>
              <a:rPr lang="it-IT" smtClean="0"/>
              <a:t>Tale procedura può portare ad un accordo di natura consensuale che però non può avere ad oggetto </a:t>
            </a:r>
            <a:r>
              <a:rPr lang="it-IT" b="1" smtClean="0"/>
              <a:t>patti di trasferimento patrimoniale</a:t>
            </a:r>
            <a:r>
              <a:rPr lang="it-IT" smtClean="0"/>
              <a:t> </a:t>
            </a:r>
          </a:p>
          <a:p>
            <a:pPr eaLnBrk="1" hangingPunct="1"/>
            <a:endParaRPr lang="it-IT"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Requisiti</a:t>
            </a:r>
            <a:r>
              <a:rPr lang="it-IT" dirty="0"/>
              <a:t/>
            </a:r>
            <a:br>
              <a:rPr lang="it-IT" dirty="0"/>
            </a:br>
            <a:endParaRPr lang="it-IT" dirty="0"/>
          </a:p>
        </p:txBody>
      </p:sp>
      <p:sp>
        <p:nvSpPr>
          <p:cNvPr id="17410" name="Segnaposto contenuto 2"/>
          <p:cNvSpPr>
            <a:spLocks noGrp="1"/>
          </p:cNvSpPr>
          <p:nvPr>
            <p:ph idx="1"/>
          </p:nvPr>
        </p:nvSpPr>
        <p:spPr/>
        <p:txBody>
          <a:bodyPr/>
          <a:lstStyle/>
          <a:p>
            <a:pPr eaLnBrk="1" hangingPunct="1"/>
            <a:r>
              <a:rPr lang="it-IT" smtClean="0"/>
              <a:t>Rispetto alle separazione e ai divorzi di natura giudiziale, la procedura davanti all'ufficiale di stato civile è rivolta, in via esclusiva, a tutte quelle coppie che:</a:t>
            </a:r>
          </a:p>
          <a:p>
            <a:pPr eaLnBrk="1" hangingPunct="1"/>
            <a:endParaRPr lang="it-IT" smtClean="0"/>
          </a:p>
          <a:p>
            <a:pPr eaLnBrk="1" hangingPunct="1"/>
            <a:r>
              <a:rPr lang="it-IT" b="1" smtClean="0"/>
              <a:t>Non abbiano figli minori</a:t>
            </a:r>
          </a:p>
          <a:p>
            <a:pPr eaLnBrk="1" hangingPunct="1"/>
            <a:r>
              <a:rPr lang="it-IT" b="1" smtClean="0"/>
              <a:t>Non abbiano figli maggiorenni portatori di handicap gravi</a:t>
            </a:r>
          </a:p>
          <a:p>
            <a:pPr eaLnBrk="1" hangingPunct="1"/>
            <a:r>
              <a:rPr lang="it-IT" b="1" smtClean="0"/>
              <a:t>Non abbiano figli maggiorenni economicamente non autosufficienti</a:t>
            </a:r>
          </a:p>
          <a:p>
            <a:pPr eaLnBrk="1" hangingPunct="1"/>
            <a:endParaRPr lang="it-IT"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Come si ottiene</a:t>
            </a:r>
            <a:r>
              <a:rPr lang="it-IT" dirty="0"/>
              <a:t/>
            </a:r>
            <a:br>
              <a:rPr lang="it-IT" dirty="0"/>
            </a:br>
            <a:endParaRPr lang="it-IT" dirty="0"/>
          </a:p>
        </p:txBody>
      </p:sp>
      <p:sp>
        <p:nvSpPr>
          <p:cNvPr id="18434" name="Segnaposto contenuto 2"/>
          <p:cNvSpPr>
            <a:spLocks noGrp="1"/>
          </p:cNvSpPr>
          <p:nvPr>
            <p:ph idx="1"/>
          </p:nvPr>
        </p:nvSpPr>
        <p:spPr/>
        <p:txBody>
          <a:bodyPr/>
          <a:lstStyle/>
          <a:p>
            <a:pPr eaLnBrk="1" hangingPunct="1"/>
            <a:r>
              <a:rPr lang="it-IT" b="1" smtClean="0"/>
              <a:t>Prendere l'appuntamento</a:t>
            </a:r>
            <a:r>
              <a:rPr lang="it-IT" smtClean="0"/>
              <a:t/>
            </a:r>
            <a:br>
              <a:rPr lang="it-IT" smtClean="0"/>
            </a:br>
            <a:r>
              <a:rPr lang="it-IT" smtClean="0"/>
              <a:t>Per avviare la procedura occorre rivolgersi all'</a:t>
            </a:r>
            <a:r>
              <a:rPr lang="it-IT" b="1" smtClean="0"/>
              <a:t>ufficiale di stato civile</a:t>
            </a:r>
            <a:r>
              <a:rPr lang="it-IT" smtClean="0"/>
              <a:t> per richiedere informazioni sulla documentazione occorrente e fissare un appuntamento per il giorno dell'accordo.</a:t>
            </a:r>
            <a:br>
              <a:rPr lang="it-IT" smtClean="0"/>
            </a:br>
            <a:r>
              <a:rPr lang="it-IT" smtClean="0"/>
              <a:t/>
            </a:r>
            <a:br>
              <a:rPr lang="it-IT" smtClean="0"/>
            </a:br>
            <a:r>
              <a:rPr lang="it-IT" smtClean="0"/>
              <a:t/>
            </a:r>
            <a:br>
              <a:rPr lang="it-IT" smtClean="0"/>
            </a:br>
            <a:r>
              <a:rPr lang="it-IT" smtClean="0"/>
              <a:t/>
            </a:r>
            <a:br>
              <a:rPr lang="it-IT" smtClean="0"/>
            </a:br>
            <a:endParaRPr lang="it-IT"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fontAlgn="auto" hangingPunct="1">
              <a:spcAft>
                <a:spcPts val="0"/>
              </a:spcAft>
              <a:defRPr/>
            </a:pPr>
            <a:r>
              <a:rPr lang="it-IT" b="1" dirty="0"/>
              <a:t>Sottoscrizione dell'accordo</a:t>
            </a:r>
            <a:endParaRPr lang="it-IT" dirty="0"/>
          </a:p>
        </p:txBody>
      </p:sp>
      <p:sp>
        <p:nvSpPr>
          <p:cNvPr id="19458" name="Segnaposto contenuto 2"/>
          <p:cNvSpPr>
            <a:spLocks noGrp="1"/>
          </p:cNvSpPr>
          <p:nvPr>
            <p:ph idx="1"/>
          </p:nvPr>
        </p:nvSpPr>
        <p:spPr/>
        <p:txBody>
          <a:bodyPr/>
          <a:lstStyle/>
          <a:p>
            <a:pPr eaLnBrk="1" hangingPunct="1"/>
            <a:r>
              <a:rPr lang="it-IT" smtClean="0"/>
              <a:t>Il giorno concordato, l'ufficiale di stato civile riceverà</a:t>
            </a:r>
            <a:r>
              <a:rPr lang="it-IT" b="1" smtClean="0"/>
              <a:t> da ciascun coniuge la dichiarazione di volontà</a:t>
            </a:r>
            <a:r>
              <a:rPr lang="it-IT" smtClean="0"/>
              <a:t> per separarsi, divorziare o modificare le precedenti condizioni di separazione/divorzio, secondo le condizioni pattuite. In loco sarà compilato e sottoscritto l'accordo, nonché fissato  un nuovo appuntamento per la conferma dello stesso, non prima però di 30 giorni.</a:t>
            </a:r>
          </a:p>
          <a:p>
            <a:pPr eaLnBrk="1" hangingPunct="1"/>
            <a:endParaRPr lang="it-IT"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eaLnBrk="1" fontAlgn="auto" hangingPunct="1">
              <a:spcAft>
                <a:spcPts val="0"/>
              </a:spcAft>
              <a:defRPr/>
            </a:pPr>
            <a:r>
              <a:rPr lang="it-IT" b="1" dirty="0"/>
              <a:t>Conferma dell'accordo</a:t>
            </a:r>
            <a:endParaRPr lang="it-IT" dirty="0"/>
          </a:p>
        </p:txBody>
      </p:sp>
      <p:sp>
        <p:nvSpPr>
          <p:cNvPr id="20482" name="Segnaposto contenuto 2"/>
          <p:cNvSpPr>
            <a:spLocks noGrp="1"/>
          </p:cNvSpPr>
          <p:nvPr>
            <p:ph idx="1"/>
          </p:nvPr>
        </p:nvSpPr>
        <p:spPr/>
        <p:txBody>
          <a:bodyPr/>
          <a:lstStyle/>
          <a:p>
            <a:pPr algn="just" eaLnBrk="1" hangingPunct="1"/>
            <a:r>
              <a:rPr lang="it-IT" smtClean="0"/>
              <a:t>Alla data del secondo appuntamento (</a:t>
            </a:r>
            <a:r>
              <a:rPr lang="it-IT" b="1" smtClean="0"/>
              <a:t>non prima di 30 giorni</a:t>
            </a:r>
            <a:r>
              <a:rPr lang="it-IT" smtClean="0"/>
              <a:t> dal primo), i due coniugi devono ripresentarsi davanti all'ufficiale di stato civile per </a:t>
            </a:r>
            <a:r>
              <a:rPr lang="it-IT" b="1" smtClean="0"/>
              <a:t>confermare l'accordo</a:t>
            </a:r>
            <a:r>
              <a:rPr lang="it-IT" smtClean="0"/>
              <a:t>.</a:t>
            </a:r>
            <a:br>
              <a:rPr lang="it-IT" smtClean="0"/>
            </a:br>
            <a:r>
              <a:rPr lang="it-IT" smtClean="0"/>
              <a:t>I 30 giorni sono richiesti dalla normativa ai fini di un eventuale ripensamento e valutazione degli effetti dell'accordo stipulato. La mancata comparizione nel giorno ed orario concordati, senza giustificato motivo, varrà quale rinuncia e quindi mancata conferma dell'accordo.</a:t>
            </a:r>
          </a:p>
          <a:p>
            <a:pPr eaLnBrk="1" hangingPunct="1"/>
            <a:endParaRPr lang="it-IT"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b="1" dirty="0"/>
              <a:t>Documenti da presentare</a:t>
            </a:r>
            <a:r>
              <a:rPr lang="it-IT" dirty="0"/>
              <a:t/>
            </a:r>
            <a:br>
              <a:rPr lang="it-IT" dirty="0"/>
            </a:br>
            <a:endParaRPr lang="it-IT" dirty="0"/>
          </a:p>
        </p:txBody>
      </p:sp>
      <p:sp>
        <p:nvSpPr>
          <p:cNvPr id="21506" name="Segnaposto contenuto 2"/>
          <p:cNvSpPr>
            <a:spLocks noGrp="1"/>
          </p:cNvSpPr>
          <p:nvPr>
            <p:ph idx="1"/>
          </p:nvPr>
        </p:nvSpPr>
        <p:spPr/>
        <p:txBody>
          <a:bodyPr/>
          <a:lstStyle/>
          <a:p>
            <a:pPr eaLnBrk="1" hangingPunct="1"/>
            <a:r>
              <a:rPr lang="it-IT" smtClean="0"/>
              <a:t>documento di identità</a:t>
            </a:r>
          </a:p>
          <a:p>
            <a:pPr eaLnBrk="1" hangingPunct="1"/>
            <a:r>
              <a:rPr lang="it-IT" smtClean="0"/>
              <a:t>codice fiscale</a:t>
            </a:r>
          </a:p>
          <a:p>
            <a:pPr eaLnBrk="1" hangingPunct="1"/>
            <a:r>
              <a:rPr lang="it-IT" smtClean="0"/>
              <a:t>autocertificazione (Articolo 46 D.P.R. 28 dicembre 2000 n. 445)</a:t>
            </a:r>
          </a:p>
          <a:p>
            <a:pPr lvl="4" eaLnBrk="1" hangingPunct="1"/>
            <a:r>
              <a:rPr lang="it-IT" b="1" smtClean="0"/>
              <a:t>La sussistenza delle condizioni ove non vi siano figli minori o portatori di handicap gravi o economicamente non autosufficienti</a:t>
            </a:r>
            <a:endParaRPr lang="it-IT" smtClean="0"/>
          </a:p>
          <a:p>
            <a:pPr eaLnBrk="1" hangingPunct="1"/>
            <a:r>
              <a:rPr lang="it-IT" smtClean="0"/>
              <a:t>sentenza di separazione (nel caso di divorzio)</a:t>
            </a:r>
          </a:p>
          <a:p>
            <a:pPr eaLnBrk="1" hangingPunct="1"/>
            <a:r>
              <a:rPr lang="it-IT" smtClean="0"/>
              <a:t>precedente accordo (nel caso di modifica delle precedenti condizioni)</a:t>
            </a:r>
          </a:p>
          <a:p>
            <a:pPr eaLnBrk="1" hangingPunct="1"/>
            <a:endParaRPr lang="it-IT"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te">
  <a:themeElements>
    <a:clrScheme name="Adiacente">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iacente">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85</TotalTime>
  <Words>644</Words>
  <Application>Microsoft Office PowerPoint</Application>
  <PresentationFormat>Presentazione su schermo (4:3)</PresentationFormat>
  <Paragraphs>53</Paragraphs>
  <Slides>12</Slides>
  <Notes>0</Notes>
  <HiddenSlides>0</HiddenSlides>
  <MMClips>0</MMClips>
  <ScaleCrop>false</ScaleCrop>
  <HeadingPairs>
    <vt:vector size="6" baseType="variant">
      <vt:variant>
        <vt:lpstr>Caratteri utilizzati</vt:lpstr>
      </vt:variant>
      <vt:variant>
        <vt:i4>3</vt:i4>
      </vt:variant>
      <vt:variant>
        <vt:lpstr>Modello struttura</vt:lpstr>
      </vt:variant>
      <vt:variant>
        <vt:i4>1</vt:i4>
      </vt:variant>
      <vt:variant>
        <vt:lpstr>Titoli diapositive</vt:lpstr>
      </vt:variant>
      <vt:variant>
        <vt:i4>12</vt:i4>
      </vt:variant>
    </vt:vector>
  </HeadingPairs>
  <TitlesOfParts>
    <vt:vector size="16" baseType="lpstr">
      <vt:lpstr>Arial</vt:lpstr>
      <vt:lpstr>Cambria</vt:lpstr>
      <vt:lpstr>Calibri</vt:lpstr>
      <vt:lpstr>Adiacente</vt:lpstr>
      <vt:lpstr>Separazione e divorzio</vt:lpstr>
      <vt:lpstr>Che cos'è </vt:lpstr>
      <vt:lpstr>Attivare la procedura</vt:lpstr>
      <vt:lpstr>Precisazioni sul divorzio</vt:lpstr>
      <vt:lpstr>Requisiti </vt:lpstr>
      <vt:lpstr>Come si ottiene </vt:lpstr>
      <vt:lpstr>Sottoscrizione dell'accordo</vt:lpstr>
      <vt:lpstr>Conferma dell'accordo</vt:lpstr>
      <vt:lpstr>Documenti da presentare </vt:lpstr>
      <vt:lpstr>Costi e modalità di pagamento </vt:lpstr>
      <vt:lpstr>Tempi e iter della pratica </vt:lpstr>
      <vt:lpstr>Riferimenti </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Separazione e divorzio</dc:title>
  <dc:creator>Davide Cazzato</dc:creator>
  <cp:lastModifiedBy>UTENTE</cp:lastModifiedBy>
  <cp:revision>16</cp:revision>
  <cp:lastPrinted>2016-02-11T15:33:52Z</cp:lastPrinted>
  <dcterms:created xsi:type="dcterms:W3CDTF">2014-12-16T08:07:37Z</dcterms:created>
  <dcterms:modified xsi:type="dcterms:W3CDTF">2016-02-12T09:46:13Z</dcterms:modified>
</cp:coreProperties>
</file>